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6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617B5-D9E9-4F13-BC33-391B2D4C5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1FB6AD-EC89-4970-B47A-F356611FA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E842-DF61-44EC-AC68-C27233D9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AF707-99AB-4242-9A08-3141C5F08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239C03-09F2-4309-B290-5E880173C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5981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33D3-024D-40C5-AF34-5A9C7FDF6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919854-E040-45AF-B64B-75FDDDA9C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6234E-B22E-4235-B38C-3DB988EA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A0E8A-EAD2-45E4-82F9-BEF97E05B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18FB4-7F66-4A56-BE39-74AA27E2A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1838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4BF293-9B55-4A4F-B7DE-E6359EAAB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6EBF0-2C54-4C2F-8D71-A42704EBC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E59B2-B139-40B9-9962-C3292DDE6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B1340-55BC-4EDD-8ED6-A051DD389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B3707-ED98-4E8E-A87B-F5E8C229E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45469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E8001-107E-4FCA-932F-B61559692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2B6F1-01BB-4110-AE32-A2CA20841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D7E0E-315A-4E83-88D9-C4EEEF0A3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07557-76A3-483B-9868-1166E260D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4ECBD-FAD8-4D57-B0D0-724980BB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9690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2D7E2-0C5B-4750-AB8A-EA28247C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3788D-D854-4558-912A-8C9878EB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C68B8-0D9B-4B0E-BC84-33BFCF53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1E3BC-E4C7-4E58-A12F-99999FCED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CE937-C637-416F-B5A5-44B16FB6D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759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3E680-0D66-4D84-893A-85D4AA8A6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644A0-A22C-4AAC-9EBD-E012CB5CC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1C746E-8770-4E60-B90D-B76F8B4E0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E0836-2738-48FD-90B8-83690CFB0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3F2CF2-9F14-452E-A0D5-230D7BA6E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08680F-7DD8-4462-A944-61FDE46C8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38263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15F1A-57F2-4296-BC58-EDA13270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54AFE-375C-49F6-A00B-A7C138E4B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013A1C-CBDC-478E-8798-176C75BDC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F7CC47-AD91-45D9-A33C-6DFB0E1D59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D2F716-628C-413A-8560-DABEFF5863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65B869-3A4C-4502-A822-6CC940F1F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3B090A-EBF5-42DB-8ABF-63CD588A9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38C52A-2282-44CB-80C1-9BD7FC4FA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3076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06C39-9A04-44C1-AFF0-44EB2F6F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08C25F-1690-4B63-AEF6-72FE1D68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CF95D-964A-4D67-B3E1-70BAC2D40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3AAFD-42EE-445F-809F-EEEBF326F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18276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CE8248-588B-48FC-9FC0-3166DF49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5689A2-D7B6-4673-90B4-7AAD37131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D538D-591F-4122-BDCB-C587DA848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07377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47C45-8213-44D6-BE26-DC96AC305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429C2-95DF-45DE-AD0C-51F9ED459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7EF53D-91A7-45BF-B4F0-61C86398A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C306B-41E6-4DB1-994D-A786F9B0C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090AA6-2ED1-485C-9A7C-3F2DFBBB8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081CA-6BD7-48F5-A7B1-22230C9B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93758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0ACA2-ECF5-452B-9C63-B56581333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81547D-675A-4B08-8762-EF3B94262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002D20-744A-4956-8C91-E7A7ABF49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EF4FF-DC0B-4F20-9AA6-12EA0DE84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C8DB8-5567-4FC4-91CA-F4F2BFDEE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4B545-5805-42A3-9392-60FE371A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2461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CD505E-56C9-4050-8937-532D07ED8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06720-F45C-4872-BE96-CE1E2C711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07A17-ADEC-4B35-8358-DE7AD5F0D5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DC2B6-856D-49FF-A9D4-5E85E192ADBD}" type="datetimeFigureOut">
              <a:rPr lang="sk-SK" smtClean="0"/>
              <a:t>20. 8. 2026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7C05D-9AD7-4F39-971F-DC3D8AE4DD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0CA66-DCC1-46E4-9724-AF58E4467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CD6FA-5D9B-4755-A01C-E8B0BE4091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8449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497B19-6A67-4E32-A717-E54D31030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53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905D7E-018E-42D0-8DB3-8A0F43A5C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985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21BAF-A42F-4FBB-BF3F-73F29B30C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27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E97F66-617A-433B-9025-D4A6FAE04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70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B1476E-5AC5-4ADF-9A2B-BA530A523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24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C03B95-DB06-4F41-AF35-C48A58D54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36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4B26BF-2EC2-4576-BF4F-BCFEC415E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73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C8B601-07D9-471D-9085-EE8219E69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26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Johny_RN_1</dc:creator>
  <cp:lastModifiedBy>Johny_RN_1</cp:lastModifiedBy>
  <cp:revision>2</cp:revision>
  <dcterms:created xsi:type="dcterms:W3CDTF">2026-08-19T23:12:45Z</dcterms:created>
  <dcterms:modified xsi:type="dcterms:W3CDTF">2026-08-20T18:26:16Z</dcterms:modified>
</cp:coreProperties>
</file>